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1" autoAdjust="0"/>
    <p:restoredTop sz="92050" autoAdjust="0"/>
  </p:normalViewPr>
  <p:slideViewPr>
    <p:cSldViewPr snapToGrid="0">
      <p:cViewPr varScale="1">
        <p:scale>
          <a:sx n="58" d="100"/>
          <a:sy n="58" d="100"/>
        </p:scale>
        <p:origin x="91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4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360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549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348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653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788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039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932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524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863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878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116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36B212A5-BBA1-4D97-9238-824F2A3323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964161"/>
            <a:ext cx="10515600" cy="4748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028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500743"/>
            <a:ext cx="10515600" cy="56762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99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500743"/>
            <a:ext cx="10515600" cy="56762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539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500743"/>
            <a:ext cx="10515600" cy="56762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736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500743"/>
            <a:ext cx="10515600" cy="56762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4934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500743"/>
            <a:ext cx="10515600" cy="56762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6973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500743"/>
            <a:ext cx="10515600" cy="56762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2960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500743"/>
            <a:ext cx="10515600" cy="56762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969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910B52B4-6E6D-47B9-A113-1B5DC93449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61815"/>
            <a:ext cx="10515600" cy="535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383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C1166F7-ED05-4CEB-B935-14E710D59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40158"/>
            <a:ext cx="10515600" cy="5196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886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500743"/>
            <a:ext cx="10515600" cy="5676220"/>
          </a:xfrm>
        </p:spPr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7074CB-A323-4226-8CD7-F25C9A9F4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" y="290512"/>
            <a:ext cx="12096750" cy="6276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192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BAB4B844-C360-4054-9CD3-5AA302DD1F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43912"/>
            <a:ext cx="10515600" cy="5189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652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86A36D60-F9D0-4985-949C-0D0BDCE684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25891"/>
            <a:ext cx="10515600" cy="5225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524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500743"/>
            <a:ext cx="10515600" cy="56762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28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500743"/>
            <a:ext cx="10515600" cy="56762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145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500743"/>
            <a:ext cx="10515600" cy="56762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675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6252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Prasad Theertha</dc:creator>
  <cp:lastModifiedBy>Prasad Theertha</cp:lastModifiedBy>
  <cp:revision>66</cp:revision>
  <dcterms:created xsi:type="dcterms:W3CDTF">2019-04-28T07:50:22Z</dcterms:created>
  <dcterms:modified xsi:type="dcterms:W3CDTF">2019-06-10T01:37:40Z</dcterms:modified>
</cp:coreProperties>
</file>

<file path=docProps/thumbnail.jpeg>
</file>